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7" r:id="rId3"/>
    <p:sldId id="269" r:id="rId4"/>
    <p:sldId id="270" r:id="rId5"/>
    <p:sldId id="271" r:id="rId6"/>
    <p:sldId id="27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E307-6AF0-4588-B8DA-3395CA30331A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4694-04FF-4D87-B9E0-022886F9E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72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966A3-5945-4A6F-9804-5A10BF7C5392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4A628-9AEA-405C-B2DE-B6DAB5853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01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4A628-9AEA-405C-B2DE-B6DAB58536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70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63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27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 smtClean="0">
              <a:solidFill>
                <a:srgbClr val="00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7D6E8B87-C69E-4A14-A9D6-A61E7BBD7FC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423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9139A-B416-4198-8FC4-450FEB855BC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28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E2A75-F5DD-4C57-BF4E-75C9B49B9EC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07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202AF-A025-4CDD-AA37-2E93361E1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3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AC2A8-7FFD-47A0-AFCE-F2E1A949AE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91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85F8F-499A-4554-AC81-21EF6E4324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48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D254-18C5-4207-BCA8-AFEF8BCFFCF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73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2CAA9-68A4-4D41-97FD-CF8F5472A6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5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83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65CFE-0F1B-41F3-96F1-0A72A7BE52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92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B7858-245A-4AC5-BF53-D4A1D33E656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31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00FCD-C578-4DC1-B4D1-594ED9553DF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3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1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47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0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2012-158C-43BF-9565-6D7849D71F60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73DD6-A833-4A74-8CBD-B949EEC65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3EC0EE-09C5-4196-A325-E89251C4B0DB}" type="slidenum">
              <a:rPr lang="en-US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410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232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 Clase 702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12 de mayo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67: 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dolor?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L.O.-  to learn more parts of the body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dirty="0" smtClean="0"/>
              <a:t>TEXTBOOK: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</a:t>
            </a:r>
            <a:r>
              <a:rPr lang="en-US" dirty="0" smtClean="0"/>
              <a:t>203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42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8229600" cy="1143000"/>
          </a:xfrm>
        </p:spPr>
        <p:txBody>
          <a:bodyPr/>
          <a:lstStyle/>
          <a:p>
            <a:r>
              <a:rPr lang="en-US" altLang="en-US" dirty="0"/>
              <a:t>Las </a:t>
            </a:r>
            <a:r>
              <a:rPr lang="en-US" altLang="en-US" dirty="0" err="1"/>
              <a:t>partes</a:t>
            </a:r>
            <a:r>
              <a:rPr lang="en-US" altLang="en-US" dirty="0"/>
              <a:t> del </a:t>
            </a:r>
            <a:r>
              <a:rPr lang="en-US" altLang="en-US" dirty="0" err="1"/>
              <a:t>cuerpo</a:t>
            </a:r>
            <a:endParaRPr lang="en-US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131" y="1361209"/>
            <a:ext cx="26003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628593" y="4814454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cuerpo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00884" y="5160819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body</a:t>
            </a:r>
          </a:p>
        </p:txBody>
      </p:sp>
      <p:pic>
        <p:nvPicPr>
          <p:cNvPr id="6151" name="Picture 7" descr="MCj0436391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4200"/>
            <a:ext cx="18288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972300" y="175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boca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993082" y="2209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Mouth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2" y="5041323"/>
            <a:ext cx="13144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876801" y="5604164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diente</a:t>
            </a:r>
            <a:r>
              <a:rPr lang="en-US" altLang="en-US" sz="2400" b="1" dirty="0">
                <a:solidFill>
                  <a:srgbClr val="000066"/>
                </a:solidFill>
              </a:rPr>
              <a:t> / La </a:t>
            </a:r>
            <a:r>
              <a:rPr lang="en-US" altLang="en-US" sz="2400" b="1" dirty="0" err="1">
                <a:solidFill>
                  <a:srgbClr val="000066"/>
                </a:solidFill>
              </a:rPr>
              <a:t>muela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57800" y="60198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Tooth/ Molar</a:t>
            </a: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83" y="2653145"/>
            <a:ext cx="166528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7772400" y="40386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6629400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lengua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8021782" y="455814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Tongue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1248"/>
            <a:ext cx="2133600" cy="16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ine 5"/>
          <p:cNvSpPr>
            <a:spLocks noChangeShapeType="1"/>
          </p:cNvSpPr>
          <p:nvPr/>
        </p:nvSpPr>
        <p:spPr bwMode="auto">
          <a:xfrm flipV="1">
            <a:off x="1475509" y="1066800"/>
            <a:ext cx="12192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572184" y="584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cuello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694709" y="97155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Neck</a:t>
            </a:r>
          </a:p>
        </p:txBody>
      </p:sp>
      <p:pic>
        <p:nvPicPr>
          <p:cNvPr id="2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2438399"/>
            <a:ext cx="2361766" cy="177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1066800" y="3338945"/>
            <a:ext cx="0" cy="87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762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o</a:t>
            </a:r>
            <a:r>
              <a:rPr lang="en-US" altLang="en-US" sz="2400" b="1" dirty="0" err="1">
                <a:solidFill>
                  <a:srgbClr val="000066"/>
                </a:solidFill>
                <a:cs typeface="Times New Roman" pitchFamily="18" charset="0"/>
              </a:rPr>
              <a:t>ído</a:t>
            </a:r>
            <a:endParaRPr lang="en-US" altLang="en-US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1066800" y="4191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Inner ear</a:t>
            </a:r>
          </a:p>
        </p:txBody>
      </p:sp>
      <p:pic>
        <p:nvPicPr>
          <p:cNvPr id="27" name="Picture 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26" y="5363657"/>
            <a:ext cx="18859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152400" y="5257800"/>
            <a:ext cx="2057400" cy="779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0" name="Text Box 41"/>
          <p:cNvSpPr txBox="1">
            <a:spLocks noChangeArrowheads="1"/>
          </p:cNvSpPr>
          <p:nvPr/>
        </p:nvSpPr>
        <p:spPr bwMode="auto">
          <a:xfrm>
            <a:off x="685800" y="5562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dedo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762000" y="5190331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finger</a:t>
            </a:r>
          </a:p>
        </p:txBody>
      </p:sp>
    </p:spTree>
    <p:extLst>
      <p:ext uri="{BB962C8B-B14F-4D97-AF65-F5344CB8AC3E}">
        <p14:creationId xmlns:p14="http://schemas.microsoft.com/office/powerpoint/2010/main" val="37746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817245"/>
            <a:ext cx="3038475" cy="509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038600" y="2743200"/>
            <a:ext cx="66103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604962" y="4770120"/>
            <a:ext cx="985838" cy="304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2989897" y="5181600"/>
            <a:ext cx="1048703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1257300" y="1203960"/>
            <a:ext cx="95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562100" y="5867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pierna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005137" y="588264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Leg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8862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pie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86200" y="5181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Foot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369117" y="23622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rodilla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564380" y="26670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Knee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28600" y="68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cadera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09600" y="103632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Hip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096000" y="1524000"/>
            <a:ext cx="2743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1366837" y="582168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1371600" y="56769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46482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81000" y="4495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El </a:t>
            </a:r>
            <a:r>
              <a:rPr lang="en-US" altLang="en-US" sz="2400" b="1" dirty="0" err="1">
                <a:solidFill>
                  <a:srgbClr val="000066"/>
                </a:solidFill>
              </a:rPr>
              <a:t>tobillo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09600" y="48006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ankle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320" y="12954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477000" y="40690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000066"/>
                </a:solidFill>
              </a:rPr>
              <a:t>La </a:t>
            </a:r>
            <a:r>
              <a:rPr lang="en-US" altLang="en-US" sz="2400" b="1" dirty="0" err="1">
                <a:solidFill>
                  <a:srgbClr val="000066"/>
                </a:solidFill>
              </a:rPr>
              <a:t>espalda</a:t>
            </a:r>
            <a:endParaRPr lang="en-US" altLang="en-US" sz="2400" b="1" dirty="0">
              <a:solidFill>
                <a:srgbClr val="000066"/>
              </a:solidFill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781800" y="452628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rgbClr val="FF0000"/>
                </a:solidFill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19009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4419600" cy="1143000"/>
          </a:xfrm>
        </p:spPr>
        <p:txBody>
          <a:bodyPr/>
          <a:lstStyle/>
          <a:p>
            <a:r>
              <a:rPr lang="en-US" altLang="en-US" sz="3200"/>
              <a:t>Marta: </a:t>
            </a:r>
            <a:br>
              <a:rPr lang="en-US" altLang="en-US" sz="3200"/>
            </a:br>
            <a:r>
              <a:rPr lang="en-US" altLang="en-US" sz="3200">
                <a:solidFill>
                  <a:schemeClr val="bg2"/>
                </a:solidFill>
                <a:cs typeface="Times New Roman" pitchFamily="18" charset="0"/>
              </a:rPr>
              <a:t>Raúl:</a:t>
            </a:r>
            <a:endParaRPr lang="en-US" altLang="en-US" sz="3200"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45720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420000"/>
                </a:solidFill>
              </a:rPr>
              <a:t>Marta: </a:t>
            </a:r>
            <a:br>
              <a:rPr lang="en-US" altLang="en-US" sz="3200" smtClean="0">
                <a:solidFill>
                  <a:srgbClr val="420000"/>
                </a:solidFill>
              </a:rPr>
            </a:br>
            <a:r>
              <a:rPr lang="en-US" altLang="en-US" sz="3200" smtClean="0">
                <a:solidFill>
                  <a:srgbClr val="660000"/>
                </a:solidFill>
                <a:cs typeface="Times New Roman" pitchFamily="18" charset="0"/>
              </a:rPr>
              <a:t>Sr. Roa:</a:t>
            </a:r>
            <a:endParaRPr lang="en-US" altLang="en-US" sz="3200" smtClean="0">
              <a:solidFill>
                <a:srgbClr val="420000"/>
              </a:solidFill>
              <a:cs typeface="Times New Roman" pitchFamily="18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19050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14725"/>
            <a:ext cx="1009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03700"/>
            <a:ext cx="22764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643063" y="1752600"/>
            <a:ext cx="2624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676400" y="2286000"/>
            <a:ext cx="3352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el brazo.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89088" y="4678363"/>
            <a:ext cx="2601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¿Qué </a:t>
            </a:r>
            <a:r>
              <a:rPr lang="en-US" alt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</a:t>
            </a:r>
            <a:r>
              <a:rPr lang="en-US" altLang="en-US" sz="3200" smtClean="0">
                <a:solidFill>
                  <a:srgbClr val="000000"/>
                </a:solidFill>
              </a:rPr>
              <a:t> duele?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828800" y="5135563"/>
            <a:ext cx="3416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smtClean="0">
                <a:solidFill>
                  <a:srgbClr val="000000"/>
                </a:solidFill>
              </a:rPr>
              <a:t>Me duele la cabeza.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029200" y="639763"/>
            <a:ext cx="2628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Te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Informal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4876800" y="6202363"/>
            <a:ext cx="3349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smtClean="0">
                <a:solidFill>
                  <a:srgbClr val="FF0000"/>
                </a:solidFill>
              </a:rPr>
              <a:t>Le </a:t>
            </a:r>
            <a:r>
              <a:rPr lang="en-US" altLang="en-US" sz="3200" b="1" smtClean="0">
                <a:solidFill>
                  <a:srgbClr val="000000"/>
                </a:solidFill>
              </a:rPr>
              <a:t>= </a:t>
            </a:r>
            <a:r>
              <a:rPr lang="en-US" altLang="en-US" sz="3200" b="1" smtClean="0">
                <a:solidFill>
                  <a:srgbClr val="000066"/>
                </a:solidFill>
              </a:rPr>
              <a:t>formal/Polite</a:t>
            </a:r>
            <a:endParaRPr lang="en-US" altLang="en-US" sz="32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46275"/>
            <a:ext cx="8382000" cy="4225925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1.  Dr. Muri: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2.  Tami: ___ duele la garganta.</a:t>
            </a:r>
          </a:p>
          <a:p>
            <a:endParaRPr lang="en-US" altLang="en-US"/>
          </a:p>
          <a:p>
            <a:pPr>
              <a:buFont typeface="Wingdings" pitchFamily="2" charset="2"/>
              <a:buNone/>
            </a:pPr>
            <a:r>
              <a:rPr lang="en-US" altLang="en-US"/>
              <a:t>3.  Mamá: ¿Qué ___ duele?</a:t>
            </a:r>
          </a:p>
          <a:p>
            <a:pPr>
              <a:buFont typeface="Wingdings" pitchFamily="2" charset="2"/>
              <a:buNone/>
            </a:pPr>
            <a:r>
              <a:rPr lang="en-US" altLang="en-US"/>
              <a:t>4.  Beny: ____ duele la muela.</a:t>
            </a:r>
          </a:p>
          <a:p>
            <a:pPr>
              <a:buFont typeface="Wingdings" pitchFamily="2" charset="2"/>
              <a:buNone/>
            </a:pPr>
            <a:endParaRPr lang="en-US" altLang="en-US">
              <a:solidFill>
                <a:schemeClr val="bg2"/>
              </a:solidFill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920750"/>
            <a:ext cx="470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/>
              <a:t>I-Completa los dialogos:</a:t>
            </a:r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3622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11017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91000"/>
            <a:ext cx="11557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90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352800"/>
          </a:xfrm>
        </p:spPr>
        <p:txBody>
          <a:bodyPr/>
          <a:lstStyle/>
          <a:p>
            <a:r>
              <a:rPr lang="en-US" dirty="0" smtClean="0"/>
              <a:t>MIRAR VOCABULARIO EN VIVO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6: </a:t>
            </a:r>
            <a:r>
              <a:rPr lang="en-US" u="sng" dirty="0" err="1" smtClean="0"/>
              <a:t>Vocabulario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smtClean="0"/>
              <a:t>MIRAR DIALOGO EN VIVO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6: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0292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black"/>
                </a:solidFill>
              </a:rPr>
              <a:t>WORKBOOK</a:t>
            </a:r>
          </a:p>
          <a:p>
            <a:pPr lvl="1"/>
            <a:r>
              <a:rPr lang="en-US" dirty="0" err="1">
                <a:solidFill>
                  <a:prstClr val="black"/>
                </a:solidFill>
              </a:rPr>
              <a:t>Completa</a:t>
            </a:r>
            <a:r>
              <a:rPr lang="en-US" dirty="0">
                <a:solidFill>
                  <a:prstClr val="black"/>
                </a:solidFill>
              </a:rPr>
              <a:t> p. </a:t>
            </a:r>
            <a:r>
              <a:rPr lang="en-US" dirty="0" smtClean="0">
                <a:solidFill>
                  <a:prstClr val="black"/>
                </a:solidFill>
              </a:rPr>
              <a:t>6.7</a:t>
            </a:r>
            <a:endParaRPr lang="en-US" dirty="0">
              <a:solidFill>
                <a:prstClr val="black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96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67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0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5003</TotalTime>
  <Words>189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Quadrant</vt:lpstr>
      <vt:lpstr>Me llamo _________ Clase 702 La fecha es el 12 de mayo del 2018</vt:lpstr>
      <vt:lpstr>Las partes del cuerpo</vt:lpstr>
      <vt:lpstr>PowerPoint Presentation</vt:lpstr>
      <vt:lpstr>Marta:  Raúl: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5 de marzo del 2015</dc:title>
  <dc:creator>Helen Zumaeta</dc:creator>
  <cp:lastModifiedBy>Helen Zumaeta</cp:lastModifiedBy>
  <cp:revision>15</cp:revision>
  <dcterms:created xsi:type="dcterms:W3CDTF">2015-03-04T16:18:37Z</dcterms:created>
  <dcterms:modified xsi:type="dcterms:W3CDTF">2018-05-11T15:02:45Z</dcterms:modified>
</cp:coreProperties>
</file>